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Garamond" panose="02020404030301010803" pitchFamily="18"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Times" panose="020206030504050203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3MWMJ6S0No9nzGKBA6VxtdK2O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18" autoAdjust="0"/>
  </p:normalViewPr>
  <p:slideViewPr>
    <p:cSldViewPr snapToGrid="0">
      <p:cViewPr>
        <p:scale>
          <a:sx n="66" d="100"/>
          <a:sy n="66" d="100"/>
        </p:scale>
        <p:origin x="40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b="0" i="0" u="none" strike="noStrike">
                <a:solidFill>
                  <a:schemeClr val="dk1"/>
                </a:solidFill>
                <a:latin typeface="Calibri"/>
                <a:ea typeface="Calibri"/>
                <a:cs typeface="Calibri"/>
                <a:sym typeface="Calibri"/>
              </a:rPr>
              <a:t>These are the five steps. I’ll introduce each one of them in a minute.  They are presented in a chronological order here and in a way that is natural but they don’t need to be practiced in this order. For example, it might be easier for some cases to be analyzed first from the perspectives step. Likewise, we can go through them in a linear or one-way manner but it is also possible to repeat or revisit a step as you dig deeper into the case and gain a deeper and more expanded understanding of a step already practiced.</a:t>
            </a:r>
            <a:endParaRPr/>
          </a:p>
        </p:txBody>
      </p:sp>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People living in the modern era of news media are really good at beginning with this step. We can listen to any story, including cases about the common good, and instantly identify the issues at hand or the problems. But in this step, we not only want to comprehensively identify the issues but consider their particularities such as their severity or importance and their relationship. Here are some questions we might ask about them. What’s important is to decide which issues can and should be addressed. It may be that more information is needed to understand these issues or how they should be addressed- those come in future steps.</a:t>
            </a: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second step of the analysis method challenges us to understand the perspectives (or the imagined perspectives) of the people involved. Some people are better at this step than others (for that matter, you will probably find that each one of us has our own distinct degree of aptitude for each step! Some are naturally better at one or another).  Here are some of the questions we might ask ourselves with regard to perspectives. </a:t>
            </a: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a person analyzes a case and attempts to propose a helpful action, it is important for them to a) realize they might need more information about what’s going on and b) incorporate personal or professional knowledge into understanding what is happening and what should be done. For example, in this step, it might be helpful to acknowledge that there is missing information about what’s going on that would be helpful to have (and we might even make a guess about what it is) or it might be helpful to recognize that a personal or educational experience we’ve had help us see or recognize some of what is going on. Likewise, in this step, we might consult research, writing or other scholarship that explains possible aspects of the case. </a:t>
            </a: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Depending on the case presented, at this point, you’re either going to consider an action being proposed to remedy the situation in the case or propose your own. This is where you do the hard work of deciding what to do based on what you’ve learned about the common good from this unit. </a:t>
            </a:r>
            <a:endParaRPr/>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last step of the method is to consider the possible consequences of the actions you propose (or those that were proposed that you’ve been asked to consider. Any action has possible positive and negative consequences for different people. This is the time to think about that in light of the common good. This is where you will analyze how hard it can be to make the common good achievable given our human flaws and failings.</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cxnSp>
        <p:nvCxnSpPr>
          <p:cNvPr id="14" name="Google Shape;14;p11"/>
          <p:cNvCxnSpPr/>
          <p:nvPr/>
        </p:nvCxnSpPr>
        <p:spPr>
          <a:xfrm>
            <a:off x="-10632" y="3456031"/>
            <a:ext cx="12192000" cy="0"/>
          </a:xfrm>
          <a:prstGeom prst="straightConnector1">
            <a:avLst/>
          </a:prstGeom>
          <a:noFill/>
          <a:ln w="9525" cap="flat" cmpd="sng">
            <a:solidFill>
              <a:srgbClr val="0C2340"/>
            </a:solidFill>
            <a:prstDash val="solid"/>
            <a:miter lim="800000"/>
            <a:headEnd type="none" w="sm" len="sm"/>
            <a:tailEnd type="none" w="sm" len="sm"/>
          </a:ln>
        </p:spPr>
      </p:cxnSp>
      <p:grpSp>
        <p:nvGrpSpPr>
          <p:cNvPr id="15" name="Google Shape;15;p11"/>
          <p:cNvGrpSpPr/>
          <p:nvPr/>
        </p:nvGrpSpPr>
        <p:grpSpPr>
          <a:xfrm>
            <a:off x="-10632" y="0"/>
            <a:ext cx="12202632" cy="5294119"/>
            <a:chOff x="-10632" y="-1223394"/>
            <a:chExt cx="12202632" cy="4738609"/>
          </a:xfrm>
        </p:grpSpPr>
        <p:sp>
          <p:nvSpPr>
            <p:cNvPr id="16" name="Google Shape;16;p11"/>
            <p:cNvSpPr/>
            <p:nvPr/>
          </p:nvSpPr>
          <p:spPr>
            <a:xfrm>
              <a:off x="0" y="-1223394"/>
              <a:ext cx="12192000" cy="47386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 name="Google Shape;17;p11"/>
            <p:cNvCxnSpPr/>
            <p:nvPr/>
          </p:nvCxnSpPr>
          <p:spPr>
            <a:xfrm>
              <a:off x="-10632" y="3515215"/>
              <a:ext cx="12202632" cy="0"/>
            </a:xfrm>
            <a:prstGeom prst="straightConnector1">
              <a:avLst/>
            </a:prstGeom>
            <a:noFill/>
            <a:ln w="127000" cap="flat" cmpd="sng">
              <a:solidFill>
                <a:srgbClr val="D8A89F"/>
              </a:solidFill>
              <a:prstDash val="solid"/>
              <a:miter lim="800000"/>
              <a:headEnd type="none" w="sm" len="sm"/>
              <a:tailEnd type="none" w="sm" len="sm"/>
            </a:ln>
          </p:spPr>
        </p:cxnSp>
      </p:grpSp>
      <p:pic>
        <p:nvPicPr>
          <p:cNvPr id="18" name="Google Shape;18;p11"/>
          <p:cNvPicPr preferRelativeResize="0"/>
          <p:nvPr/>
        </p:nvPicPr>
        <p:blipFill rotWithShape="1">
          <a:blip r:embed="rId3">
            <a:alphaModFix/>
          </a:blip>
          <a:srcRect/>
          <a:stretch/>
        </p:blipFill>
        <p:spPr>
          <a:xfrm>
            <a:off x="-10632" y="0"/>
            <a:ext cx="12202633" cy="317500"/>
          </a:xfrm>
          <a:prstGeom prst="rect">
            <a:avLst/>
          </a:prstGeom>
          <a:noFill/>
          <a:ln>
            <a:noFill/>
          </a:ln>
        </p:spPr>
      </p:pic>
      <p:pic>
        <p:nvPicPr>
          <p:cNvPr id="19" name="Google Shape;19;p11"/>
          <p:cNvPicPr preferRelativeResize="0"/>
          <p:nvPr/>
        </p:nvPicPr>
        <p:blipFill rotWithShape="1">
          <a:blip r:embed="rId4">
            <a:alphaModFix/>
          </a:blip>
          <a:srcRect/>
          <a:stretch/>
        </p:blipFill>
        <p:spPr>
          <a:xfrm>
            <a:off x="11004550" y="-1"/>
            <a:ext cx="800100" cy="95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7F77"/>
              </a:buClr>
              <a:buSzPts val="3200"/>
              <a:buFont typeface="Times"/>
              <a:buNone/>
              <a:defRPr sz="32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1340"/>
              </a:buClr>
              <a:buSzPts val="3200"/>
              <a:buChar char="•"/>
              <a:defRPr sz="3200">
                <a:latin typeface="Times"/>
                <a:ea typeface="Times"/>
                <a:cs typeface="Times"/>
                <a:sym typeface="Times"/>
              </a:defRPr>
            </a:lvl1pPr>
            <a:lvl2pPr marL="914400" lvl="1" indent="-406400" algn="l">
              <a:lnSpc>
                <a:spcPct val="90000"/>
              </a:lnSpc>
              <a:spcBef>
                <a:spcPts val="1200"/>
              </a:spcBef>
              <a:spcAft>
                <a:spcPts val="0"/>
              </a:spcAft>
              <a:buClr>
                <a:srgbClr val="001340"/>
              </a:buClr>
              <a:buSzPts val="2800"/>
              <a:buChar char="•"/>
              <a:defRPr sz="2800">
                <a:latin typeface="Times"/>
                <a:ea typeface="Times"/>
                <a:cs typeface="Times"/>
                <a:sym typeface="Times"/>
              </a:defRPr>
            </a:lvl2pPr>
            <a:lvl3pPr marL="1371600" lvl="2" indent="-381000" algn="l">
              <a:lnSpc>
                <a:spcPct val="90000"/>
              </a:lnSpc>
              <a:spcBef>
                <a:spcPts val="1200"/>
              </a:spcBef>
              <a:spcAft>
                <a:spcPts val="0"/>
              </a:spcAft>
              <a:buClr>
                <a:srgbClr val="001340"/>
              </a:buClr>
              <a:buSzPts val="2400"/>
              <a:buChar char="•"/>
              <a:defRPr sz="2400">
                <a:latin typeface="Times"/>
                <a:ea typeface="Times"/>
                <a:cs typeface="Times"/>
                <a:sym typeface="Times"/>
              </a:defRPr>
            </a:lvl3pPr>
            <a:lvl4pPr marL="1828800" lvl="3" indent="-355600" algn="l">
              <a:lnSpc>
                <a:spcPct val="90000"/>
              </a:lnSpc>
              <a:spcBef>
                <a:spcPts val="1200"/>
              </a:spcBef>
              <a:spcAft>
                <a:spcPts val="0"/>
              </a:spcAft>
              <a:buClr>
                <a:srgbClr val="001340"/>
              </a:buClr>
              <a:buSzPts val="2000"/>
              <a:buChar char="•"/>
              <a:defRPr sz="2000">
                <a:latin typeface="Times"/>
                <a:ea typeface="Times"/>
                <a:cs typeface="Times"/>
                <a:sym typeface="Times"/>
              </a:defRPr>
            </a:lvl4pPr>
            <a:lvl5pPr marL="2286000" lvl="4" indent="-355600" algn="l">
              <a:lnSpc>
                <a:spcPct val="90000"/>
              </a:lnSpc>
              <a:spcBef>
                <a:spcPts val="1200"/>
              </a:spcBef>
              <a:spcAft>
                <a:spcPts val="0"/>
              </a:spcAft>
              <a:buClr>
                <a:srgbClr val="001340"/>
              </a:buClr>
              <a:buSzPts val="2000"/>
              <a:buChar char="•"/>
              <a:defRPr sz="2000">
                <a:latin typeface="Times"/>
                <a:ea typeface="Times"/>
                <a:cs typeface="Times"/>
                <a:sym typeface="Times"/>
              </a:defRPr>
            </a:lvl5pPr>
            <a:lvl6pPr marL="2743200" lvl="5" indent="-355600" algn="l">
              <a:lnSpc>
                <a:spcPct val="90000"/>
              </a:lnSpc>
              <a:spcBef>
                <a:spcPts val="12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B0A9"/>
              </a:buClr>
              <a:buSzPts val="1600"/>
              <a:buNone/>
              <a:defRPr sz="1600">
                <a:latin typeface="Times"/>
                <a:ea typeface="Times"/>
                <a:cs typeface="Times"/>
                <a:sym typeface="Times"/>
              </a:defRPr>
            </a:lvl1pPr>
            <a:lvl2pPr marL="914400" lvl="1" indent="-228600" algn="l">
              <a:lnSpc>
                <a:spcPct val="90000"/>
              </a:lnSpc>
              <a:spcBef>
                <a:spcPts val="500"/>
              </a:spcBef>
              <a:spcAft>
                <a:spcPts val="0"/>
              </a:spcAft>
              <a:buClr>
                <a:srgbClr val="8DB0A9"/>
              </a:buClr>
              <a:buSzPts val="1400"/>
              <a:buNone/>
              <a:defRPr sz="1400"/>
            </a:lvl2pPr>
            <a:lvl3pPr marL="1371600" lvl="2" indent="-228600" algn="l">
              <a:lnSpc>
                <a:spcPct val="90000"/>
              </a:lnSpc>
              <a:spcBef>
                <a:spcPts val="500"/>
              </a:spcBef>
              <a:spcAft>
                <a:spcPts val="0"/>
              </a:spcAft>
              <a:buClr>
                <a:srgbClr val="8DB0A9"/>
              </a:buClr>
              <a:buSzPts val="1200"/>
              <a:buNone/>
              <a:defRPr sz="1200"/>
            </a:lvl3pPr>
            <a:lvl4pPr marL="1828800" lvl="3" indent="-228600" algn="l">
              <a:lnSpc>
                <a:spcPct val="90000"/>
              </a:lnSpc>
              <a:spcBef>
                <a:spcPts val="500"/>
              </a:spcBef>
              <a:spcAft>
                <a:spcPts val="0"/>
              </a:spcAft>
              <a:buClr>
                <a:srgbClr val="8DB0A9"/>
              </a:buClr>
              <a:buSzPts val="1000"/>
              <a:buNone/>
              <a:defRPr sz="1000"/>
            </a:lvl4pPr>
            <a:lvl5pPr marL="2286000" lvl="4" indent="-228600" algn="l">
              <a:lnSpc>
                <a:spcPct val="90000"/>
              </a:lnSpc>
              <a:spcBef>
                <a:spcPts val="500"/>
              </a:spcBef>
              <a:spcAft>
                <a:spcPts val="0"/>
              </a:spcAft>
              <a:buClr>
                <a:srgbClr val="8DB0A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0"/>
          <p:cNvSpPr txBox="1">
            <a:spLocks noGrp="1"/>
          </p:cNvSpPr>
          <p:nvPr>
            <p:ph type="ftr" idx="11"/>
          </p:nvPr>
        </p:nvSpPr>
        <p:spPr>
          <a:xfrm>
            <a:off x="839788"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8" name="Google Shape;78;p20"/>
          <p:cNvPicPr preferRelativeResize="0"/>
          <p:nvPr/>
        </p:nvPicPr>
        <p:blipFill rotWithShape="1">
          <a:blip r:embed="rId2">
            <a:alphaModFix/>
          </a:blip>
          <a:srcRect l="49563"/>
          <a:stretch/>
        </p:blipFill>
        <p:spPr>
          <a:xfrm>
            <a:off x="-5787" y="365124"/>
            <a:ext cx="668568" cy="1325563"/>
          </a:xfrm>
          <a:prstGeom prst="rect">
            <a:avLst/>
          </a:prstGeom>
          <a:noFill/>
          <a:ln>
            <a:noFill/>
          </a:ln>
        </p:spPr>
      </p:pic>
      <p:sp>
        <p:nvSpPr>
          <p:cNvPr id="79" name="Google Shape;79;p20"/>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0"/>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7F77"/>
              </a:buClr>
              <a:buSzPts val="3200"/>
              <a:buFont typeface="Times"/>
              <a:buNone/>
              <a:defRPr sz="32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1"/>
          <p:cNvSpPr>
            <a:spLocks noGrp="1"/>
          </p:cNvSpPr>
          <p:nvPr>
            <p:ph type="pic" idx="2"/>
          </p:nvPr>
        </p:nvSpPr>
        <p:spPr>
          <a:xfrm>
            <a:off x="5183188" y="987425"/>
            <a:ext cx="6172200" cy="4873625"/>
          </a:xfrm>
          <a:prstGeom prst="rect">
            <a:avLst/>
          </a:prstGeom>
          <a:noFill/>
          <a:ln>
            <a:noFill/>
          </a:ln>
        </p:spPr>
      </p:sp>
      <p:sp>
        <p:nvSpPr>
          <p:cNvPr id="84" name="Google Shape;8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B0A9"/>
              </a:buClr>
              <a:buSzPts val="1600"/>
              <a:buNone/>
              <a:defRPr sz="1600">
                <a:latin typeface="Times"/>
                <a:ea typeface="Times"/>
                <a:cs typeface="Times"/>
                <a:sym typeface="Times"/>
              </a:defRPr>
            </a:lvl1pPr>
            <a:lvl2pPr marL="914400" lvl="1" indent="-228600" algn="l">
              <a:lnSpc>
                <a:spcPct val="90000"/>
              </a:lnSpc>
              <a:spcBef>
                <a:spcPts val="500"/>
              </a:spcBef>
              <a:spcAft>
                <a:spcPts val="0"/>
              </a:spcAft>
              <a:buClr>
                <a:srgbClr val="8DB0A9"/>
              </a:buClr>
              <a:buSzPts val="1400"/>
              <a:buNone/>
              <a:defRPr sz="1400"/>
            </a:lvl2pPr>
            <a:lvl3pPr marL="1371600" lvl="2" indent="-228600" algn="l">
              <a:lnSpc>
                <a:spcPct val="90000"/>
              </a:lnSpc>
              <a:spcBef>
                <a:spcPts val="500"/>
              </a:spcBef>
              <a:spcAft>
                <a:spcPts val="0"/>
              </a:spcAft>
              <a:buClr>
                <a:srgbClr val="8DB0A9"/>
              </a:buClr>
              <a:buSzPts val="1200"/>
              <a:buNone/>
              <a:defRPr sz="1200"/>
            </a:lvl3pPr>
            <a:lvl4pPr marL="1828800" lvl="3" indent="-228600" algn="l">
              <a:lnSpc>
                <a:spcPct val="90000"/>
              </a:lnSpc>
              <a:spcBef>
                <a:spcPts val="500"/>
              </a:spcBef>
              <a:spcAft>
                <a:spcPts val="0"/>
              </a:spcAft>
              <a:buClr>
                <a:srgbClr val="8DB0A9"/>
              </a:buClr>
              <a:buSzPts val="1000"/>
              <a:buNone/>
              <a:defRPr sz="1000"/>
            </a:lvl4pPr>
            <a:lvl5pPr marL="2286000" lvl="4" indent="-228600" algn="l">
              <a:lnSpc>
                <a:spcPct val="90000"/>
              </a:lnSpc>
              <a:spcBef>
                <a:spcPts val="500"/>
              </a:spcBef>
              <a:spcAft>
                <a:spcPts val="0"/>
              </a:spcAft>
              <a:buClr>
                <a:srgbClr val="8DB0A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1"/>
          <p:cNvSpPr txBox="1">
            <a:spLocks noGrp="1"/>
          </p:cNvSpPr>
          <p:nvPr>
            <p:ph type="ftr" idx="11"/>
          </p:nvPr>
        </p:nvSpPr>
        <p:spPr>
          <a:xfrm>
            <a:off x="839788" y="6380311"/>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1"/>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1"/>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2"/>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92" name="Google Shape;92;p22"/>
          <p:cNvPicPr preferRelativeResize="0"/>
          <p:nvPr/>
        </p:nvPicPr>
        <p:blipFill rotWithShape="1">
          <a:blip r:embed="rId2">
            <a:alphaModFix/>
          </a:blip>
          <a:srcRect l="49127"/>
          <a:stretch/>
        </p:blipFill>
        <p:spPr>
          <a:xfrm>
            <a:off x="-11575" y="365124"/>
            <a:ext cx="674356" cy="1325563"/>
          </a:xfrm>
          <a:prstGeom prst="rect">
            <a:avLst/>
          </a:prstGeom>
          <a:noFill/>
          <a:ln>
            <a:noFill/>
          </a:ln>
        </p:spPr>
      </p:pic>
      <p:sp>
        <p:nvSpPr>
          <p:cNvPr id="93" name="Google Shape;93;p22"/>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2"/>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3"/>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3"/>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3"/>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101"/>
        <p:cNvGrpSpPr/>
        <p:nvPr/>
      </p:nvGrpSpPr>
      <p:grpSpPr>
        <a:xfrm>
          <a:off x="0" y="0"/>
          <a:ext cx="0" cy="0"/>
          <a:chOff x="0" y="0"/>
          <a:chExt cx="0" cy="0"/>
        </a:xfrm>
      </p:grpSpPr>
      <p:sp>
        <p:nvSpPr>
          <p:cNvPr id="102" name="Google Shape;102;p2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3" name="Google Shape;103;p24"/>
          <p:cNvSpPr txBox="1">
            <a:spLocks noGrp="1"/>
          </p:cNvSpPr>
          <p:nvPr>
            <p:ph type="ctrTitle"/>
          </p:nvPr>
        </p:nvSpPr>
        <p:spPr>
          <a:xfrm>
            <a:off x="520600" y="481833"/>
            <a:ext cx="11150700" cy="1335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Times"/>
              <a:buNone/>
              <a:defRPr sz="4000">
                <a:solidFill>
                  <a:schemeClr val="dk1"/>
                </a:solidFill>
                <a:latin typeface="Times"/>
                <a:ea typeface="Times"/>
                <a:cs typeface="Times"/>
                <a:sym typeface="Times"/>
              </a:defRPr>
            </a:lvl1pPr>
            <a:lvl2pPr lvl="1" algn="l">
              <a:lnSpc>
                <a:spcPct val="100000"/>
              </a:lnSpc>
              <a:spcBef>
                <a:spcPts val="0"/>
              </a:spcBef>
              <a:spcAft>
                <a:spcPts val="0"/>
              </a:spcAft>
              <a:buClr>
                <a:schemeClr val="dk1"/>
              </a:buClr>
              <a:buSzPts val="4000"/>
              <a:buNone/>
              <a:defRPr sz="4000">
                <a:solidFill>
                  <a:schemeClr val="dk1"/>
                </a:solidFill>
              </a:defRPr>
            </a:lvl2pPr>
            <a:lvl3pPr lvl="2" algn="l">
              <a:lnSpc>
                <a:spcPct val="100000"/>
              </a:lnSpc>
              <a:spcBef>
                <a:spcPts val="0"/>
              </a:spcBef>
              <a:spcAft>
                <a:spcPts val="0"/>
              </a:spcAft>
              <a:buClr>
                <a:schemeClr val="dk1"/>
              </a:buClr>
              <a:buSzPts val="4000"/>
              <a:buNone/>
              <a:defRPr sz="4000">
                <a:solidFill>
                  <a:schemeClr val="dk1"/>
                </a:solidFill>
              </a:defRPr>
            </a:lvl3pPr>
            <a:lvl4pPr lvl="3" algn="l">
              <a:lnSpc>
                <a:spcPct val="100000"/>
              </a:lnSpc>
              <a:spcBef>
                <a:spcPts val="0"/>
              </a:spcBef>
              <a:spcAft>
                <a:spcPts val="0"/>
              </a:spcAft>
              <a:buClr>
                <a:schemeClr val="dk1"/>
              </a:buClr>
              <a:buSzPts val="4000"/>
              <a:buNone/>
              <a:defRPr sz="4000">
                <a:solidFill>
                  <a:schemeClr val="dk1"/>
                </a:solidFill>
              </a:defRPr>
            </a:lvl4pPr>
            <a:lvl5pPr lvl="4" algn="l">
              <a:lnSpc>
                <a:spcPct val="100000"/>
              </a:lnSpc>
              <a:spcBef>
                <a:spcPts val="0"/>
              </a:spcBef>
              <a:spcAft>
                <a:spcPts val="0"/>
              </a:spcAft>
              <a:buClr>
                <a:schemeClr val="dk1"/>
              </a:buClr>
              <a:buSzPts val="4000"/>
              <a:buNone/>
              <a:defRPr sz="4000">
                <a:solidFill>
                  <a:schemeClr val="dk1"/>
                </a:solidFill>
              </a:defRPr>
            </a:lvl5pPr>
            <a:lvl6pPr lvl="5" algn="l">
              <a:lnSpc>
                <a:spcPct val="100000"/>
              </a:lnSpc>
              <a:spcBef>
                <a:spcPts val="0"/>
              </a:spcBef>
              <a:spcAft>
                <a:spcPts val="0"/>
              </a:spcAft>
              <a:buClr>
                <a:schemeClr val="dk1"/>
              </a:buClr>
              <a:buSzPts val="4000"/>
              <a:buNone/>
              <a:defRPr sz="4000">
                <a:solidFill>
                  <a:schemeClr val="dk1"/>
                </a:solidFill>
              </a:defRPr>
            </a:lvl6pPr>
            <a:lvl7pPr lvl="6" algn="l">
              <a:lnSpc>
                <a:spcPct val="100000"/>
              </a:lnSpc>
              <a:spcBef>
                <a:spcPts val="0"/>
              </a:spcBef>
              <a:spcAft>
                <a:spcPts val="0"/>
              </a:spcAft>
              <a:buClr>
                <a:schemeClr val="dk1"/>
              </a:buClr>
              <a:buSzPts val="4000"/>
              <a:buNone/>
              <a:defRPr sz="4000">
                <a:solidFill>
                  <a:schemeClr val="dk1"/>
                </a:solidFill>
              </a:defRPr>
            </a:lvl7pPr>
            <a:lvl8pPr lvl="7" algn="l">
              <a:lnSpc>
                <a:spcPct val="100000"/>
              </a:lnSpc>
              <a:spcBef>
                <a:spcPts val="0"/>
              </a:spcBef>
              <a:spcAft>
                <a:spcPts val="0"/>
              </a:spcAft>
              <a:buClr>
                <a:schemeClr val="dk1"/>
              </a:buClr>
              <a:buSzPts val="4000"/>
              <a:buNone/>
              <a:defRPr sz="4000">
                <a:solidFill>
                  <a:schemeClr val="dk1"/>
                </a:solidFill>
              </a:defRPr>
            </a:lvl8pPr>
            <a:lvl9pPr lvl="8" algn="l">
              <a:lnSpc>
                <a:spcPct val="100000"/>
              </a:lnSpc>
              <a:spcBef>
                <a:spcPts val="0"/>
              </a:spcBef>
              <a:spcAft>
                <a:spcPts val="0"/>
              </a:spcAft>
              <a:buClr>
                <a:schemeClr val="dk1"/>
              </a:buClr>
              <a:buSzPts val="4000"/>
              <a:buNone/>
              <a:defRPr sz="4000">
                <a:solidFill>
                  <a:schemeClr val="dk1"/>
                </a:solidFill>
              </a:defRPr>
            </a:lvl9pPr>
          </a:lstStyle>
          <a:p>
            <a:endParaRPr/>
          </a:p>
        </p:txBody>
      </p:sp>
      <p:sp>
        <p:nvSpPr>
          <p:cNvPr id="104" name="Google Shape;104;p24"/>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1pPr>
            <a:lvl2pPr marL="0" marR="0" lvl="1"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2pPr>
            <a:lvl3pPr marL="0" marR="0" lvl="2"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3pPr>
            <a:lvl4pPr marL="0" marR="0" lvl="3"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4pPr>
            <a:lvl5pPr marL="0" marR="0" lvl="4"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5pPr>
            <a:lvl6pPr marL="0" marR="0" lvl="5"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6pPr>
            <a:lvl7pPr marL="0" marR="0" lvl="6"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7pPr>
            <a:lvl8pPr marL="0" marR="0" lvl="7"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8pPr>
            <a:lvl9pPr marL="0" marR="0" lvl="8" indent="0" algn="r">
              <a:lnSpc>
                <a:spcPct val="100000"/>
              </a:lnSpc>
              <a:spcBef>
                <a:spcPts val="0"/>
              </a:spcBef>
              <a:spcAft>
                <a:spcPts val="0"/>
              </a:spcAft>
              <a:buClr>
                <a:schemeClr val="dk2"/>
              </a:buClr>
              <a:buSzPts val="1300"/>
              <a:buFont typeface="Georgia"/>
              <a:buNone/>
              <a:defRPr sz="1300" b="0" i="0" u="none" strike="noStrike" cap="none">
                <a:solidFill>
                  <a:schemeClr val="dk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 name="Google Shape;23;p12"/>
          <p:cNvGrpSpPr/>
          <p:nvPr/>
        </p:nvGrpSpPr>
        <p:grpSpPr>
          <a:xfrm>
            <a:off x="8835359" y="6381749"/>
            <a:ext cx="3356639" cy="365126"/>
            <a:chOff x="8835359" y="6381749"/>
            <a:chExt cx="3356639" cy="365126"/>
          </a:xfrm>
        </p:grpSpPr>
        <p:sp>
          <p:nvSpPr>
            <p:cNvPr id="24" name="Google Shape;24;p12"/>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2"/>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grpSp>
      <p:sp>
        <p:nvSpPr>
          <p:cNvPr id="26" name="Google Shape;26;p12"/>
          <p:cNvSpPr txBox="1">
            <a:spLocks noGrp="1"/>
          </p:cNvSpPr>
          <p:nvPr>
            <p:ph type="ftr" idx="11"/>
          </p:nvPr>
        </p:nvSpPr>
        <p:spPr>
          <a:xfrm>
            <a:off x="838200" y="6379831"/>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7" name="Google Shape;27;p12"/>
          <p:cNvPicPr preferRelativeResize="0"/>
          <p:nvPr/>
        </p:nvPicPr>
        <p:blipFill rotWithShape="1">
          <a:blip r:embed="rId2">
            <a:alphaModFix/>
          </a:blip>
          <a:srcRect l="48620"/>
          <a:stretch/>
        </p:blipFill>
        <p:spPr>
          <a:xfrm>
            <a:off x="-18288" y="365124"/>
            <a:ext cx="681069" cy="1325563"/>
          </a:xfrm>
          <a:prstGeom prst="rect">
            <a:avLst/>
          </a:prstGeom>
          <a:noFill/>
          <a:ln>
            <a:noFill/>
          </a:ln>
        </p:spPr>
      </p:pic>
      <p:cxnSp>
        <p:nvCxnSpPr>
          <p:cNvPr id="28" name="Google Shape;28;p12"/>
          <p:cNvCxnSpPr/>
          <p:nvPr/>
        </p:nvCxnSpPr>
        <p:spPr>
          <a:xfrm rot="10800000">
            <a:off x="939800" y="1358900"/>
            <a:ext cx="10414000" cy="0"/>
          </a:xfrm>
          <a:prstGeom prst="straightConnector1">
            <a:avLst/>
          </a:prstGeom>
          <a:noFill/>
          <a:ln w="28575" cap="flat" cmpd="sng">
            <a:solidFill>
              <a:srgbClr val="785F5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Dark">
  <p:cSld name="Section Break Dark">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4"/>
          <p:cNvSpPr txBox="1"/>
          <p:nvPr/>
        </p:nvSpPr>
        <p:spPr>
          <a:xfrm>
            <a:off x="0" y="1565958"/>
            <a:ext cx="12192000" cy="3726084"/>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i="0" u="none" strike="noStrike" cap="none">
              <a:solidFill>
                <a:srgbClr val="001340"/>
              </a:solidFill>
              <a:latin typeface="Georgia"/>
              <a:ea typeface="Georgia"/>
              <a:cs typeface="Georgia"/>
              <a:sym typeface="Georgia"/>
            </a:endParaRPr>
          </a:p>
        </p:txBody>
      </p:sp>
      <p:sp>
        <p:nvSpPr>
          <p:cNvPr id="32" name="Google Shape;32;p14"/>
          <p:cNvSpPr txBox="1">
            <a:spLocks noGrp="1"/>
          </p:cNvSpPr>
          <p:nvPr>
            <p:ph type="title"/>
          </p:nvPr>
        </p:nvSpPr>
        <p:spPr>
          <a:xfrm>
            <a:off x="1562100" y="2731179"/>
            <a:ext cx="10064750" cy="1007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7F77"/>
              </a:buClr>
              <a:buSzPts val="6000"/>
              <a:buFont typeface="Times"/>
              <a:buNone/>
              <a:defRPr sz="60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u="none" strike="noStrike" cap="none">
              <a:solidFill>
                <a:srgbClr val="001340"/>
              </a:solidFill>
              <a:latin typeface="Georgia"/>
              <a:ea typeface="Georgia"/>
              <a:cs typeface="Georgia"/>
              <a:sym typeface="Georgia"/>
            </a:endParaRPr>
          </a:p>
        </p:txBody>
      </p:sp>
      <p:sp>
        <p:nvSpPr>
          <p:cNvPr id="34" name="Google Shape;34;p14"/>
          <p:cNvSpPr txBox="1">
            <a:spLocks noGrp="1"/>
          </p:cNvSpPr>
          <p:nvPr>
            <p:ph type="body" idx="1"/>
          </p:nvPr>
        </p:nvSpPr>
        <p:spPr>
          <a:xfrm>
            <a:off x="1562100" y="3776762"/>
            <a:ext cx="10064750" cy="587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1">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14"/>
          <p:cNvPicPr preferRelativeResize="0"/>
          <p:nvPr/>
        </p:nvPicPr>
        <p:blipFill rotWithShape="1">
          <a:blip r:embed="rId3">
            <a:alphaModFix/>
          </a:blip>
          <a:srcRect l="50000"/>
          <a:stretch/>
        </p:blipFill>
        <p:spPr>
          <a:xfrm>
            <a:off x="0" y="2158921"/>
            <a:ext cx="1270077" cy="25401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Break Dark">
  <p:cSld name="2_Section Break Dark">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5"/>
          <p:cNvSpPr/>
          <p:nvPr/>
        </p:nvSpPr>
        <p:spPr>
          <a:xfrm>
            <a:off x="0" y="0"/>
            <a:ext cx="12192000" cy="6943060"/>
          </a:xfrm>
          <a:prstGeom prst="rect">
            <a:avLst/>
          </a:prstGeom>
          <a:solidFill>
            <a:srgbClr val="785F50"/>
          </a:solidFill>
          <a:ln w="12700" cap="flat" cmpd="sng">
            <a:solidFill>
              <a:srgbClr val="785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5"/>
          <p:cNvSpPr txBox="1"/>
          <p:nvPr/>
        </p:nvSpPr>
        <p:spPr>
          <a:xfrm>
            <a:off x="0" y="510362"/>
            <a:ext cx="12192000" cy="5922335"/>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i="0" u="none" strike="noStrike" cap="none">
              <a:solidFill>
                <a:srgbClr val="001340"/>
              </a:solidFill>
              <a:latin typeface="Georgia"/>
              <a:ea typeface="Georgia"/>
              <a:cs typeface="Georgia"/>
              <a:sym typeface="Georgia"/>
            </a:endParaRPr>
          </a:p>
        </p:txBody>
      </p:sp>
      <p:sp>
        <p:nvSpPr>
          <p:cNvPr id="39" name="Google Shape;39;p15"/>
          <p:cNvSpPr txBox="1">
            <a:spLocks noGrp="1"/>
          </p:cNvSpPr>
          <p:nvPr>
            <p:ph type="title"/>
          </p:nvPr>
        </p:nvSpPr>
        <p:spPr>
          <a:xfrm>
            <a:off x="1562100" y="2731179"/>
            <a:ext cx="10064750" cy="1007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7F77"/>
              </a:buClr>
              <a:buSzPts val="6000"/>
              <a:buFont typeface="Times"/>
              <a:buNone/>
              <a:defRPr sz="60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u="none" strike="noStrike" cap="none">
              <a:solidFill>
                <a:srgbClr val="001340"/>
              </a:solidFill>
              <a:latin typeface="Georgia"/>
              <a:ea typeface="Georgia"/>
              <a:cs typeface="Georgia"/>
              <a:sym typeface="Georgia"/>
            </a:endParaRPr>
          </a:p>
        </p:txBody>
      </p:sp>
      <p:sp>
        <p:nvSpPr>
          <p:cNvPr id="41" name="Google Shape;41;p15"/>
          <p:cNvSpPr txBox="1">
            <a:spLocks noGrp="1"/>
          </p:cNvSpPr>
          <p:nvPr>
            <p:ph type="body" idx="1"/>
          </p:nvPr>
        </p:nvSpPr>
        <p:spPr>
          <a:xfrm>
            <a:off x="1562100" y="3776762"/>
            <a:ext cx="10064750" cy="587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1">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15"/>
          <p:cNvPicPr preferRelativeResize="0"/>
          <p:nvPr/>
        </p:nvPicPr>
        <p:blipFill rotWithShape="1">
          <a:blip r:embed="rId3">
            <a:alphaModFix/>
          </a:blip>
          <a:srcRect l="50000"/>
          <a:stretch/>
        </p:blipFill>
        <p:spPr>
          <a:xfrm>
            <a:off x="0" y="2158921"/>
            <a:ext cx="1270077" cy="25401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Break Dark">
  <p:cSld name="1_Section Break Dark">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6"/>
          <p:cNvSpPr txBox="1"/>
          <p:nvPr/>
        </p:nvSpPr>
        <p:spPr>
          <a:xfrm>
            <a:off x="0" y="1625148"/>
            <a:ext cx="12192000" cy="3726084"/>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i="0" u="none" strike="noStrike" cap="none">
              <a:solidFill>
                <a:srgbClr val="001340"/>
              </a:solidFill>
              <a:latin typeface="Georgia"/>
              <a:ea typeface="Georgia"/>
              <a:cs typeface="Georgia"/>
              <a:sym typeface="Georgia"/>
            </a:endParaRPr>
          </a:p>
        </p:txBody>
      </p:sp>
      <p:sp>
        <p:nvSpPr>
          <p:cNvPr id="45" name="Google Shape;45;p16"/>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u="none" strike="noStrike" cap="none">
              <a:solidFill>
                <a:srgbClr val="001340"/>
              </a:solidFill>
              <a:latin typeface="Georgia"/>
              <a:ea typeface="Georgia"/>
              <a:cs typeface="Georgia"/>
              <a:sym typeface="Georgia"/>
            </a:endParaRPr>
          </a:p>
        </p:txBody>
      </p:sp>
      <p:sp>
        <p:nvSpPr>
          <p:cNvPr id="46" name="Google Shape;46;p16"/>
          <p:cNvSpPr txBox="1">
            <a:spLocks noGrp="1"/>
          </p:cNvSpPr>
          <p:nvPr>
            <p:ph type="body" idx="1"/>
          </p:nvPr>
        </p:nvSpPr>
        <p:spPr>
          <a:xfrm>
            <a:off x="564989" y="0"/>
            <a:ext cx="3727611" cy="3119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A89F"/>
              </a:buClr>
              <a:buSzPts val="50000"/>
              <a:buNone/>
              <a:defRPr sz="50000" b="1" i="0">
                <a:solidFill>
                  <a:srgbClr val="D8A89F"/>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body" idx="2"/>
          </p:nvPr>
        </p:nvSpPr>
        <p:spPr>
          <a:xfrm>
            <a:off x="3193889" y="2339811"/>
            <a:ext cx="8433121" cy="21177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0">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16"/>
          <p:cNvPicPr preferRelativeResize="0"/>
          <p:nvPr/>
        </p:nvPicPr>
        <p:blipFill rotWithShape="1">
          <a:blip r:embed="rId3">
            <a:alphaModFix/>
          </a:blip>
          <a:srcRect/>
          <a:stretch/>
        </p:blipFill>
        <p:spPr>
          <a:xfrm>
            <a:off x="901355" y="1110492"/>
            <a:ext cx="2670053" cy="20726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7"/>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54" name="Google Shape;54;p17"/>
          <p:cNvPicPr preferRelativeResize="0"/>
          <p:nvPr/>
        </p:nvPicPr>
        <p:blipFill rotWithShape="1">
          <a:blip r:embed="rId2">
            <a:alphaModFix/>
          </a:blip>
          <a:srcRect l="50001"/>
          <a:stretch/>
        </p:blipFill>
        <p:spPr>
          <a:xfrm>
            <a:off x="0" y="365124"/>
            <a:ext cx="662781" cy="1325563"/>
          </a:xfrm>
          <a:prstGeom prst="rect">
            <a:avLst/>
          </a:prstGeom>
          <a:noFill/>
          <a:ln>
            <a:noFill/>
          </a:ln>
        </p:spPr>
      </p:pic>
      <p:sp>
        <p:nvSpPr>
          <p:cNvPr id="55" name="Google Shape;55;p17"/>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7"/>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DB0A9"/>
              </a:buClr>
              <a:buSzPts val="2400"/>
              <a:buNone/>
              <a:defRPr sz="2400" b="1">
                <a:latin typeface="Times"/>
                <a:ea typeface="Times"/>
                <a:cs typeface="Times"/>
                <a:sym typeface="Times"/>
              </a:defRPr>
            </a:lvl1pPr>
            <a:lvl2pPr marL="914400" lvl="1" indent="-228600" algn="l">
              <a:lnSpc>
                <a:spcPct val="90000"/>
              </a:lnSpc>
              <a:spcBef>
                <a:spcPts val="500"/>
              </a:spcBef>
              <a:spcAft>
                <a:spcPts val="0"/>
              </a:spcAft>
              <a:buClr>
                <a:srgbClr val="8DB0A9"/>
              </a:buClr>
              <a:buSzPts val="2000"/>
              <a:buNone/>
              <a:defRPr sz="2000" b="1"/>
            </a:lvl2pPr>
            <a:lvl3pPr marL="1371600" lvl="2" indent="-228600" algn="l">
              <a:lnSpc>
                <a:spcPct val="90000"/>
              </a:lnSpc>
              <a:spcBef>
                <a:spcPts val="500"/>
              </a:spcBef>
              <a:spcAft>
                <a:spcPts val="0"/>
              </a:spcAft>
              <a:buClr>
                <a:srgbClr val="8DB0A9"/>
              </a:buClr>
              <a:buSzPts val="1800"/>
              <a:buNone/>
              <a:defRPr sz="1800" b="1"/>
            </a:lvl3pPr>
            <a:lvl4pPr marL="1828800" lvl="3" indent="-228600" algn="l">
              <a:lnSpc>
                <a:spcPct val="90000"/>
              </a:lnSpc>
              <a:spcBef>
                <a:spcPts val="500"/>
              </a:spcBef>
              <a:spcAft>
                <a:spcPts val="0"/>
              </a:spcAft>
              <a:buClr>
                <a:srgbClr val="8DB0A9"/>
              </a:buClr>
              <a:buSzPts val="1600"/>
              <a:buNone/>
              <a:defRPr sz="1600" b="1"/>
            </a:lvl4pPr>
            <a:lvl5pPr marL="2286000" lvl="4" indent="-228600" algn="l">
              <a:lnSpc>
                <a:spcPct val="90000"/>
              </a:lnSpc>
              <a:spcBef>
                <a:spcPts val="500"/>
              </a:spcBef>
              <a:spcAft>
                <a:spcPts val="0"/>
              </a:spcAft>
              <a:buClr>
                <a:srgbClr val="8DB0A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DB0A9"/>
              </a:buClr>
              <a:buSzPts val="2400"/>
              <a:buNone/>
              <a:defRPr sz="2400" b="1">
                <a:latin typeface="Times"/>
                <a:ea typeface="Times"/>
                <a:cs typeface="Times"/>
                <a:sym typeface="Times"/>
              </a:defRPr>
            </a:lvl1pPr>
            <a:lvl2pPr marL="914400" lvl="1" indent="-228600" algn="l">
              <a:lnSpc>
                <a:spcPct val="90000"/>
              </a:lnSpc>
              <a:spcBef>
                <a:spcPts val="500"/>
              </a:spcBef>
              <a:spcAft>
                <a:spcPts val="0"/>
              </a:spcAft>
              <a:buClr>
                <a:srgbClr val="8DB0A9"/>
              </a:buClr>
              <a:buSzPts val="2000"/>
              <a:buNone/>
              <a:defRPr sz="2000" b="1"/>
            </a:lvl2pPr>
            <a:lvl3pPr marL="1371600" lvl="2" indent="-228600" algn="l">
              <a:lnSpc>
                <a:spcPct val="90000"/>
              </a:lnSpc>
              <a:spcBef>
                <a:spcPts val="500"/>
              </a:spcBef>
              <a:spcAft>
                <a:spcPts val="0"/>
              </a:spcAft>
              <a:buClr>
                <a:srgbClr val="8DB0A9"/>
              </a:buClr>
              <a:buSzPts val="1800"/>
              <a:buNone/>
              <a:defRPr sz="1800" b="1"/>
            </a:lvl3pPr>
            <a:lvl4pPr marL="1828800" lvl="3" indent="-228600" algn="l">
              <a:lnSpc>
                <a:spcPct val="90000"/>
              </a:lnSpc>
              <a:spcBef>
                <a:spcPts val="500"/>
              </a:spcBef>
              <a:spcAft>
                <a:spcPts val="0"/>
              </a:spcAft>
              <a:buClr>
                <a:srgbClr val="8DB0A9"/>
              </a:buClr>
              <a:buSzPts val="1600"/>
              <a:buNone/>
              <a:defRPr sz="1600" b="1"/>
            </a:lvl4pPr>
            <a:lvl5pPr marL="2286000" lvl="4" indent="-228600" algn="l">
              <a:lnSpc>
                <a:spcPct val="90000"/>
              </a:lnSpc>
              <a:spcBef>
                <a:spcPts val="500"/>
              </a:spcBef>
              <a:spcAft>
                <a:spcPts val="0"/>
              </a:spcAft>
              <a:buClr>
                <a:srgbClr val="8DB0A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8"/>
          <p:cNvSpPr txBox="1">
            <a:spLocks noGrp="1"/>
          </p:cNvSpPr>
          <p:nvPr>
            <p:ph type="ftr" idx="11"/>
          </p:nvPr>
        </p:nvSpPr>
        <p:spPr>
          <a:xfrm>
            <a:off x="839788"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64" name="Google Shape;64;p18"/>
          <p:cNvPicPr preferRelativeResize="0"/>
          <p:nvPr/>
        </p:nvPicPr>
        <p:blipFill rotWithShape="1">
          <a:blip r:embed="rId2">
            <a:alphaModFix/>
          </a:blip>
          <a:srcRect l="49563"/>
          <a:stretch/>
        </p:blipFill>
        <p:spPr>
          <a:xfrm>
            <a:off x="-5787" y="365124"/>
            <a:ext cx="668568" cy="1325563"/>
          </a:xfrm>
          <a:prstGeom prst="rect">
            <a:avLst/>
          </a:prstGeom>
          <a:noFill/>
          <a:ln>
            <a:noFill/>
          </a:ln>
        </p:spPr>
      </p:pic>
      <p:sp>
        <p:nvSpPr>
          <p:cNvPr id="65" name="Google Shape;65;p18"/>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18"/>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0" name="Google Shape;70;p19"/>
          <p:cNvPicPr preferRelativeResize="0"/>
          <p:nvPr/>
        </p:nvPicPr>
        <p:blipFill rotWithShape="1">
          <a:blip r:embed="rId2">
            <a:alphaModFix/>
          </a:blip>
          <a:srcRect l="49127"/>
          <a:stretch/>
        </p:blipFill>
        <p:spPr>
          <a:xfrm>
            <a:off x="-11575" y="365124"/>
            <a:ext cx="674356" cy="1325563"/>
          </a:xfrm>
          <a:prstGeom prst="rect">
            <a:avLst/>
          </a:prstGeom>
          <a:noFill/>
          <a:ln>
            <a:noFill/>
          </a:ln>
        </p:spPr>
      </p:pic>
      <p:sp>
        <p:nvSpPr>
          <p:cNvPr id="71" name="Google Shape;71;p19"/>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19"/>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1340"/>
              </a:buClr>
              <a:buSzPts val="4400"/>
              <a:buFont typeface="Georgia"/>
              <a:buNone/>
              <a:defRPr sz="4400" b="1" i="0" u="none" strike="noStrike" cap="none">
                <a:solidFill>
                  <a:srgbClr val="00134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8DB0A9"/>
              </a:buClr>
              <a:buSzPts val="2800"/>
              <a:buFont typeface="Arial"/>
              <a:buChar char="•"/>
              <a:defRPr sz="2800" b="0" i="0" u="none" strike="noStrike" cap="none">
                <a:solidFill>
                  <a:srgbClr val="8DB0A9"/>
                </a:solidFill>
                <a:latin typeface="Georgia"/>
                <a:ea typeface="Georgia"/>
                <a:cs typeface="Georgia"/>
                <a:sym typeface="Georgia"/>
              </a:defRPr>
            </a:lvl1pPr>
            <a:lvl2pPr marL="914400" marR="0" lvl="1" indent="-381000" algn="l" rtl="0">
              <a:lnSpc>
                <a:spcPct val="90000"/>
              </a:lnSpc>
              <a:spcBef>
                <a:spcPts val="500"/>
              </a:spcBef>
              <a:spcAft>
                <a:spcPts val="0"/>
              </a:spcAft>
              <a:buClr>
                <a:srgbClr val="8DB0A9"/>
              </a:buClr>
              <a:buSzPts val="2400"/>
              <a:buFont typeface="Arial"/>
              <a:buChar char="•"/>
              <a:defRPr sz="2400" b="0" i="0" u="none" strike="noStrike" cap="none">
                <a:solidFill>
                  <a:srgbClr val="8DB0A9"/>
                </a:solidFill>
                <a:latin typeface="Georgia"/>
                <a:ea typeface="Georgia"/>
                <a:cs typeface="Georgia"/>
                <a:sym typeface="Georgia"/>
              </a:defRPr>
            </a:lvl2pPr>
            <a:lvl3pPr marL="1371600" marR="0" lvl="2" indent="-355600" algn="l" rtl="0">
              <a:lnSpc>
                <a:spcPct val="90000"/>
              </a:lnSpc>
              <a:spcBef>
                <a:spcPts val="500"/>
              </a:spcBef>
              <a:spcAft>
                <a:spcPts val="0"/>
              </a:spcAft>
              <a:buClr>
                <a:srgbClr val="8DB0A9"/>
              </a:buClr>
              <a:buSzPts val="2000"/>
              <a:buFont typeface="Arial"/>
              <a:buChar char="•"/>
              <a:defRPr sz="2000" b="0" i="0" u="none" strike="noStrike" cap="none">
                <a:solidFill>
                  <a:srgbClr val="8DB0A9"/>
                </a:solidFill>
                <a:latin typeface="Georgia"/>
                <a:ea typeface="Georgia"/>
                <a:cs typeface="Georgia"/>
                <a:sym typeface="Georgia"/>
              </a:defRPr>
            </a:lvl3pPr>
            <a:lvl4pPr marL="1828800" marR="0" lvl="3" indent="-342900" algn="l" rtl="0">
              <a:lnSpc>
                <a:spcPct val="90000"/>
              </a:lnSpc>
              <a:spcBef>
                <a:spcPts val="500"/>
              </a:spcBef>
              <a:spcAft>
                <a:spcPts val="0"/>
              </a:spcAft>
              <a:buClr>
                <a:srgbClr val="8DB0A9"/>
              </a:buClr>
              <a:buSzPts val="1800"/>
              <a:buFont typeface="Arial"/>
              <a:buChar char="•"/>
              <a:defRPr sz="1800" b="0" i="0" u="none" strike="noStrike" cap="none">
                <a:solidFill>
                  <a:srgbClr val="8DB0A9"/>
                </a:solidFill>
                <a:latin typeface="Georgia"/>
                <a:ea typeface="Georgia"/>
                <a:cs typeface="Georgia"/>
                <a:sym typeface="Georgia"/>
              </a:defRPr>
            </a:lvl4pPr>
            <a:lvl5pPr marL="2286000" marR="0" lvl="4" indent="-342900" algn="l" rtl="0">
              <a:lnSpc>
                <a:spcPct val="90000"/>
              </a:lnSpc>
              <a:spcBef>
                <a:spcPts val="500"/>
              </a:spcBef>
              <a:spcAft>
                <a:spcPts val="0"/>
              </a:spcAft>
              <a:buClr>
                <a:srgbClr val="8DB0A9"/>
              </a:buClr>
              <a:buSzPts val="1800"/>
              <a:buFont typeface="Arial"/>
              <a:buChar char="•"/>
              <a:defRPr sz="1800" b="0" i="0" u="none" strike="noStrike" cap="none">
                <a:solidFill>
                  <a:srgbClr val="8DB0A9"/>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sldNum" idx="12"/>
          </p:nvPr>
        </p:nvSpPr>
        <p:spPr>
          <a:xfrm>
            <a:off x="831849" y="6356350"/>
            <a:ext cx="60354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1340"/>
                </a:solidFill>
                <a:latin typeface="Georgia"/>
                <a:ea typeface="Georgia"/>
                <a:cs typeface="Georgia"/>
                <a:sym typeface="Georgia"/>
              </a:defRPr>
            </a:lvl1pPr>
            <a:lvl2pPr marL="0" marR="0" lvl="1" indent="0" algn="l" rtl="0">
              <a:spcBef>
                <a:spcPts val="0"/>
              </a:spcBef>
              <a:buNone/>
              <a:defRPr sz="1800" b="0" i="0" u="none" strike="noStrike" cap="none">
                <a:solidFill>
                  <a:srgbClr val="001340"/>
                </a:solidFill>
                <a:latin typeface="Georgia"/>
                <a:ea typeface="Georgia"/>
                <a:cs typeface="Georgia"/>
                <a:sym typeface="Georgia"/>
              </a:defRPr>
            </a:lvl2pPr>
            <a:lvl3pPr marL="0" marR="0" lvl="2" indent="0" algn="l" rtl="0">
              <a:spcBef>
                <a:spcPts val="0"/>
              </a:spcBef>
              <a:buNone/>
              <a:defRPr sz="1800" b="0" i="0" u="none" strike="noStrike" cap="none">
                <a:solidFill>
                  <a:srgbClr val="001340"/>
                </a:solidFill>
                <a:latin typeface="Georgia"/>
                <a:ea typeface="Georgia"/>
                <a:cs typeface="Georgia"/>
                <a:sym typeface="Georgia"/>
              </a:defRPr>
            </a:lvl3pPr>
            <a:lvl4pPr marL="0" marR="0" lvl="3" indent="0" algn="l" rtl="0">
              <a:spcBef>
                <a:spcPts val="0"/>
              </a:spcBef>
              <a:buNone/>
              <a:defRPr sz="1800" b="0" i="0" u="none" strike="noStrike" cap="none">
                <a:solidFill>
                  <a:srgbClr val="001340"/>
                </a:solidFill>
                <a:latin typeface="Georgia"/>
                <a:ea typeface="Georgia"/>
                <a:cs typeface="Georgia"/>
                <a:sym typeface="Georgia"/>
              </a:defRPr>
            </a:lvl4pPr>
            <a:lvl5pPr marL="0" marR="0" lvl="4" indent="0" algn="l" rtl="0">
              <a:spcBef>
                <a:spcPts val="0"/>
              </a:spcBef>
              <a:buNone/>
              <a:defRPr sz="1800" b="0" i="0" u="none" strike="noStrike" cap="none">
                <a:solidFill>
                  <a:srgbClr val="001340"/>
                </a:solidFill>
                <a:latin typeface="Georgia"/>
                <a:ea typeface="Georgia"/>
                <a:cs typeface="Georgia"/>
                <a:sym typeface="Georgia"/>
              </a:defRPr>
            </a:lvl5pPr>
            <a:lvl6pPr marL="0" marR="0" lvl="5" indent="0" algn="l" rtl="0">
              <a:spcBef>
                <a:spcPts val="0"/>
              </a:spcBef>
              <a:buNone/>
              <a:defRPr sz="1800" b="0" i="0" u="none" strike="noStrike" cap="none">
                <a:solidFill>
                  <a:srgbClr val="001340"/>
                </a:solidFill>
                <a:latin typeface="Georgia"/>
                <a:ea typeface="Georgia"/>
                <a:cs typeface="Georgia"/>
                <a:sym typeface="Georgia"/>
              </a:defRPr>
            </a:lvl6pPr>
            <a:lvl7pPr marL="0" marR="0" lvl="6" indent="0" algn="l" rtl="0">
              <a:spcBef>
                <a:spcPts val="0"/>
              </a:spcBef>
              <a:buNone/>
              <a:defRPr sz="1800" b="0" i="0" u="none" strike="noStrike" cap="none">
                <a:solidFill>
                  <a:srgbClr val="001340"/>
                </a:solidFill>
                <a:latin typeface="Georgia"/>
                <a:ea typeface="Georgia"/>
                <a:cs typeface="Georgia"/>
                <a:sym typeface="Georgia"/>
              </a:defRPr>
            </a:lvl7pPr>
            <a:lvl8pPr marL="0" marR="0" lvl="7" indent="0" algn="l" rtl="0">
              <a:spcBef>
                <a:spcPts val="0"/>
              </a:spcBef>
              <a:buNone/>
              <a:defRPr sz="1800" b="0" i="0" u="none" strike="noStrike" cap="none">
                <a:solidFill>
                  <a:srgbClr val="001340"/>
                </a:solidFill>
                <a:latin typeface="Georgia"/>
                <a:ea typeface="Georgia"/>
                <a:cs typeface="Georgia"/>
                <a:sym typeface="Georgia"/>
              </a:defRPr>
            </a:lvl8pPr>
            <a:lvl9pPr marL="0" marR="0" lvl="8" indent="0" algn="l" rtl="0">
              <a:spcBef>
                <a:spcPts val="0"/>
              </a:spcBef>
              <a:buNone/>
              <a:defRPr sz="1800" b="0" i="0" u="none" strike="noStrike" cap="none">
                <a:solidFill>
                  <a:srgbClr val="001340"/>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p:nvPr/>
        </p:nvSpPr>
        <p:spPr>
          <a:xfrm>
            <a:off x="315358" y="2096359"/>
            <a:ext cx="11540017"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0" i="0" u="none" strike="noStrike" cap="none" dirty="0">
                <a:solidFill>
                  <a:schemeClr val="dk1"/>
                </a:solidFill>
                <a:latin typeface="Garamond"/>
                <a:ea typeface="Garamond"/>
                <a:cs typeface="Garamond"/>
                <a:sym typeface="Garamond"/>
              </a:rPr>
              <a:t>Five-Step Case Study Analysis Method</a:t>
            </a:r>
            <a:endParaRPr sz="4800" b="0" i="0" u="none" strike="noStrike" cap="none" dirty="0">
              <a:solidFill>
                <a:schemeClr val="dk1"/>
              </a:solidFill>
              <a:latin typeface="Garamond"/>
              <a:ea typeface="Garamond"/>
              <a:cs typeface="Garamond"/>
              <a:sym typeface="Garamond"/>
            </a:endParaRPr>
          </a:p>
        </p:txBody>
      </p:sp>
      <p:grpSp>
        <p:nvGrpSpPr>
          <p:cNvPr id="9" name="Group 8">
            <a:extLst>
              <a:ext uri="{FF2B5EF4-FFF2-40B4-BE49-F238E27FC236}">
                <a16:creationId xmlns:a16="http://schemas.microsoft.com/office/drawing/2014/main" id="{C0D49866-B1FD-4137-AD7F-7BECC5A75932}"/>
              </a:ext>
            </a:extLst>
          </p:cNvPr>
          <p:cNvGrpSpPr/>
          <p:nvPr/>
        </p:nvGrpSpPr>
        <p:grpSpPr>
          <a:xfrm>
            <a:off x="3685066" y="637511"/>
            <a:ext cx="4800600" cy="845582"/>
            <a:chOff x="3570768" y="637511"/>
            <a:chExt cx="4800600" cy="845582"/>
          </a:xfrm>
        </p:grpSpPr>
        <p:pic>
          <p:nvPicPr>
            <p:cNvPr id="10" name="Picture 9">
              <a:extLst>
                <a:ext uri="{FF2B5EF4-FFF2-40B4-BE49-F238E27FC236}">
                  <a16:creationId xmlns:a16="http://schemas.microsoft.com/office/drawing/2014/main" id="{0C8C41EF-C576-4038-B897-D5FED472269D}"/>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11" name="Picture 10">
              <a:extLst>
                <a:ext uri="{FF2B5EF4-FFF2-40B4-BE49-F238E27FC236}">
                  <a16:creationId xmlns:a16="http://schemas.microsoft.com/office/drawing/2014/main" id="{7BD883CD-7F08-4F3F-B86C-B078F3460922}"/>
                </a:ext>
              </a:extLst>
            </p:cNvPr>
            <p:cNvPicPr>
              <a:picLocks noChangeAspect="1"/>
            </p:cNvPicPr>
            <p:nvPr/>
          </p:nvPicPr>
          <p:blipFill>
            <a:blip r:embed="rId4"/>
            <a:stretch>
              <a:fillRect/>
            </a:stretch>
          </p:blipFill>
          <p:spPr>
            <a:xfrm>
              <a:off x="3646968" y="637511"/>
              <a:ext cx="4648200" cy="3429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The Five Steps are: </a:t>
            </a:r>
            <a:endParaRPr/>
          </a:p>
        </p:txBody>
      </p:sp>
      <p:sp>
        <p:nvSpPr>
          <p:cNvPr id="119" name="Google Shape;119;p2"/>
          <p:cNvSpPr txBox="1">
            <a:spLocks noGrp="1"/>
          </p:cNvSpPr>
          <p:nvPr>
            <p:ph type="body" idx="1"/>
          </p:nvPr>
        </p:nvSpPr>
        <p:spPr>
          <a:xfrm>
            <a:off x="838200" y="1608065"/>
            <a:ext cx="10515600" cy="478632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accent2"/>
              </a:buClr>
              <a:buSzPts val="2800"/>
              <a:buFont typeface="Calibri"/>
              <a:buAutoNum type="arabicPeriod"/>
            </a:pPr>
            <a:r>
              <a:rPr lang="en-US">
                <a:solidFill>
                  <a:schemeClr val="dk1"/>
                </a:solidFill>
                <a:latin typeface="Garamond"/>
                <a:ea typeface="Garamond"/>
                <a:cs typeface="Garamond"/>
                <a:sym typeface="Garamond"/>
              </a:rPr>
              <a:t>Issues</a:t>
            </a:r>
            <a:endParaRPr>
              <a:solidFill>
                <a:schemeClr val="dk1"/>
              </a:solidFill>
            </a:endParaRPr>
          </a:p>
          <a:p>
            <a:pPr marL="514350" lvl="0" indent="-514350" algn="l" rtl="0">
              <a:lnSpc>
                <a:spcPct val="90000"/>
              </a:lnSpc>
              <a:spcBef>
                <a:spcPts val="2200"/>
              </a:spcBef>
              <a:spcAft>
                <a:spcPts val="0"/>
              </a:spcAft>
              <a:buClr>
                <a:schemeClr val="accent2"/>
              </a:buClr>
              <a:buSzPts val="2800"/>
              <a:buFont typeface="Calibri"/>
              <a:buAutoNum type="arabicPeriod"/>
            </a:pPr>
            <a:r>
              <a:rPr lang="en-US">
                <a:solidFill>
                  <a:schemeClr val="dk1"/>
                </a:solidFill>
                <a:latin typeface="Garamond"/>
                <a:ea typeface="Garamond"/>
                <a:cs typeface="Garamond"/>
                <a:sym typeface="Garamond"/>
              </a:rPr>
              <a:t>Perspectives</a:t>
            </a:r>
            <a:endParaRPr>
              <a:solidFill>
                <a:schemeClr val="dk1"/>
              </a:solidFill>
            </a:endParaRPr>
          </a:p>
          <a:p>
            <a:pPr marL="514350" lvl="0" indent="-514350" algn="l" rtl="0">
              <a:lnSpc>
                <a:spcPct val="90000"/>
              </a:lnSpc>
              <a:spcBef>
                <a:spcPts val="2200"/>
              </a:spcBef>
              <a:spcAft>
                <a:spcPts val="0"/>
              </a:spcAft>
              <a:buClr>
                <a:schemeClr val="accent2"/>
              </a:buClr>
              <a:buSzPts val="2800"/>
              <a:buFont typeface="Calibri"/>
              <a:buAutoNum type="arabicPeriod"/>
            </a:pPr>
            <a:r>
              <a:rPr lang="en-US">
                <a:solidFill>
                  <a:schemeClr val="dk1"/>
                </a:solidFill>
                <a:latin typeface="Garamond"/>
                <a:ea typeface="Garamond"/>
                <a:cs typeface="Garamond"/>
                <a:sym typeface="Garamond"/>
              </a:rPr>
              <a:t>Knowledge</a:t>
            </a:r>
            <a:endParaRPr/>
          </a:p>
          <a:p>
            <a:pPr marL="514350" lvl="0" indent="-514350" algn="l" rtl="0">
              <a:lnSpc>
                <a:spcPct val="90000"/>
              </a:lnSpc>
              <a:spcBef>
                <a:spcPts val="2200"/>
              </a:spcBef>
              <a:spcAft>
                <a:spcPts val="0"/>
              </a:spcAft>
              <a:buClr>
                <a:schemeClr val="accent2"/>
              </a:buClr>
              <a:buSzPts val="2800"/>
              <a:buFont typeface="Calibri"/>
              <a:buAutoNum type="arabicPeriod"/>
            </a:pPr>
            <a:r>
              <a:rPr lang="en-US">
                <a:solidFill>
                  <a:schemeClr val="dk1"/>
                </a:solidFill>
                <a:latin typeface="Garamond"/>
                <a:ea typeface="Garamond"/>
                <a:cs typeface="Garamond"/>
                <a:sym typeface="Garamond"/>
              </a:rPr>
              <a:t>Actions</a:t>
            </a:r>
            <a:endParaRPr/>
          </a:p>
          <a:p>
            <a:pPr marL="514350" lvl="0" indent="-514350" algn="l" rtl="0">
              <a:lnSpc>
                <a:spcPct val="90000"/>
              </a:lnSpc>
              <a:spcBef>
                <a:spcPts val="2200"/>
              </a:spcBef>
              <a:spcAft>
                <a:spcPts val="0"/>
              </a:spcAft>
              <a:buClr>
                <a:schemeClr val="accent2"/>
              </a:buClr>
              <a:buSzPts val="2800"/>
              <a:buFont typeface="Calibri"/>
              <a:buAutoNum type="arabicPeriod"/>
            </a:pPr>
            <a:r>
              <a:rPr lang="en-US">
                <a:solidFill>
                  <a:schemeClr val="dk1"/>
                </a:solidFill>
                <a:latin typeface="Garamond"/>
                <a:ea typeface="Garamond"/>
                <a:cs typeface="Garamond"/>
                <a:sym typeface="Garamond"/>
              </a:rPr>
              <a:t>Consequences</a:t>
            </a:r>
            <a:endParaRPr/>
          </a:p>
          <a:p>
            <a:pPr marL="228600" lvl="0" indent="-50800" algn="l" rtl="0">
              <a:lnSpc>
                <a:spcPct val="90000"/>
              </a:lnSpc>
              <a:spcBef>
                <a:spcPts val="2200"/>
              </a:spcBef>
              <a:spcAft>
                <a:spcPts val="0"/>
              </a:spcAft>
              <a:buClr>
                <a:srgbClr val="001340"/>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Step #1: Issues</a:t>
            </a:r>
            <a:endParaRPr/>
          </a:p>
        </p:txBody>
      </p:sp>
      <p:sp>
        <p:nvSpPr>
          <p:cNvPr id="126" name="Google Shape;1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accent2"/>
              </a:buClr>
              <a:buSzPct val="100000"/>
              <a:buChar char="•"/>
            </a:pPr>
            <a:r>
              <a:rPr lang="en-US" dirty="0">
                <a:solidFill>
                  <a:schemeClr val="dk1"/>
                </a:solidFill>
                <a:latin typeface="Garamond"/>
                <a:ea typeface="Garamond"/>
                <a:cs typeface="Garamond"/>
                <a:sym typeface="Garamond"/>
              </a:rPr>
              <a:t>What is going on here?</a:t>
            </a:r>
            <a:endParaRPr dirty="0"/>
          </a:p>
          <a:p>
            <a:pPr marL="228600" lvl="0" indent="-228600" algn="l" rtl="0">
              <a:lnSpc>
                <a:spcPct val="90000"/>
              </a:lnSpc>
              <a:spcBef>
                <a:spcPts val="2200"/>
              </a:spcBef>
              <a:spcAft>
                <a:spcPts val="0"/>
              </a:spcAft>
              <a:buClr>
                <a:schemeClr val="accent2"/>
              </a:buClr>
              <a:buSzPct val="100000"/>
              <a:buChar char="•"/>
            </a:pPr>
            <a:r>
              <a:rPr lang="en-US" dirty="0">
                <a:solidFill>
                  <a:schemeClr val="dk1"/>
                </a:solidFill>
                <a:latin typeface="Garamond"/>
                <a:ea typeface="Garamond"/>
                <a:cs typeface="Garamond"/>
                <a:sym typeface="Garamond"/>
              </a:rPr>
              <a:t>What are the problems or issues?</a:t>
            </a:r>
            <a:endParaRPr dirty="0"/>
          </a:p>
          <a:p>
            <a:pPr marL="228600" lvl="0" indent="-228600" algn="l" rtl="0">
              <a:lnSpc>
                <a:spcPct val="90000"/>
              </a:lnSpc>
              <a:spcBef>
                <a:spcPts val="2200"/>
              </a:spcBef>
              <a:spcAft>
                <a:spcPts val="0"/>
              </a:spcAft>
              <a:buClr>
                <a:schemeClr val="accent2"/>
              </a:buClr>
              <a:buSzPct val="100000"/>
              <a:buChar char="•"/>
            </a:pPr>
            <a:r>
              <a:rPr lang="en-US" dirty="0">
                <a:solidFill>
                  <a:schemeClr val="dk1"/>
                </a:solidFill>
                <a:latin typeface="Garamond"/>
                <a:ea typeface="Garamond"/>
                <a:cs typeface="Garamond"/>
                <a:sym typeface="Garamond"/>
              </a:rPr>
              <a:t>Where is there tension between individuals or groups?</a:t>
            </a:r>
            <a:endParaRPr dirty="0"/>
          </a:p>
          <a:p>
            <a:pPr marL="228600" lvl="0" indent="-228600" algn="l" rtl="0">
              <a:lnSpc>
                <a:spcPct val="90000"/>
              </a:lnSpc>
              <a:spcBef>
                <a:spcPts val="2200"/>
              </a:spcBef>
              <a:spcAft>
                <a:spcPts val="0"/>
              </a:spcAft>
              <a:buClr>
                <a:schemeClr val="accent2"/>
              </a:buClr>
              <a:buSzPct val="100000"/>
              <a:buChar char="•"/>
            </a:pPr>
            <a:r>
              <a:rPr lang="en-US" dirty="0">
                <a:solidFill>
                  <a:schemeClr val="dk1"/>
                </a:solidFill>
                <a:latin typeface="Garamond"/>
                <a:ea typeface="Garamond"/>
                <a:cs typeface="Garamond"/>
                <a:sym typeface="Garamond"/>
              </a:rPr>
              <a:t>How are the issues different from each other?</a:t>
            </a:r>
            <a:endParaRPr dirty="0"/>
          </a:p>
          <a:p>
            <a:pPr marL="685800" lvl="1" indent="-228600" algn="l" rtl="0">
              <a:lnSpc>
                <a:spcPct val="90000"/>
              </a:lnSpc>
              <a:spcBef>
                <a:spcPts val="1700"/>
              </a:spcBef>
              <a:spcAft>
                <a:spcPts val="0"/>
              </a:spcAft>
              <a:buClr>
                <a:schemeClr val="accent2"/>
              </a:buClr>
              <a:buSzPct val="100000"/>
              <a:buChar char="•"/>
            </a:pPr>
            <a:r>
              <a:rPr lang="en-US" dirty="0">
                <a:solidFill>
                  <a:schemeClr val="dk1"/>
                </a:solidFill>
                <a:latin typeface="Garamond"/>
                <a:ea typeface="Garamond"/>
                <a:cs typeface="Garamond"/>
                <a:sym typeface="Garamond"/>
              </a:rPr>
              <a:t>Are some issues more or less important?</a:t>
            </a:r>
            <a:endParaRPr dirty="0"/>
          </a:p>
          <a:p>
            <a:pPr marL="685800" lvl="1" indent="-228600" algn="l" rtl="0">
              <a:lnSpc>
                <a:spcPct val="90000"/>
              </a:lnSpc>
              <a:spcBef>
                <a:spcPts val="1700"/>
              </a:spcBef>
              <a:spcAft>
                <a:spcPts val="0"/>
              </a:spcAft>
              <a:buClr>
                <a:schemeClr val="accent2"/>
              </a:buClr>
              <a:buSzPct val="100000"/>
              <a:buChar char="•"/>
            </a:pPr>
            <a:r>
              <a:rPr lang="en-US" dirty="0">
                <a:solidFill>
                  <a:schemeClr val="dk1"/>
                </a:solidFill>
                <a:latin typeface="Garamond"/>
                <a:ea typeface="Garamond"/>
                <a:cs typeface="Garamond"/>
                <a:sym typeface="Garamond"/>
              </a:rPr>
              <a:t>Are some more acute (e.g., short-term, intense, and attention grabbing)?</a:t>
            </a:r>
            <a:endParaRPr dirty="0"/>
          </a:p>
          <a:p>
            <a:pPr marL="685800" lvl="1" indent="-228600" algn="l" rtl="0">
              <a:lnSpc>
                <a:spcPct val="90000"/>
              </a:lnSpc>
              <a:spcBef>
                <a:spcPts val="1700"/>
              </a:spcBef>
              <a:spcAft>
                <a:spcPts val="0"/>
              </a:spcAft>
              <a:buClr>
                <a:schemeClr val="accent2"/>
              </a:buClr>
              <a:buSzPct val="100000"/>
              <a:buChar char="•"/>
            </a:pPr>
            <a:r>
              <a:rPr lang="en-US" dirty="0">
                <a:solidFill>
                  <a:schemeClr val="dk1"/>
                </a:solidFill>
                <a:latin typeface="Garamond"/>
                <a:ea typeface="Garamond"/>
                <a:cs typeface="Garamond"/>
                <a:sym typeface="Garamond"/>
              </a:rPr>
              <a:t>Are the issues chronic (e.g., long-term, ,serious, but less obvious)?</a:t>
            </a:r>
            <a:endParaRPr dirty="0"/>
          </a:p>
          <a:p>
            <a:pPr marL="685800" lvl="1" indent="-228600" algn="l" rtl="0">
              <a:lnSpc>
                <a:spcPct val="90000"/>
              </a:lnSpc>
              <a:spcBef>
                <a:spcPts val="1700"/>
              </a:spcBef>
              <a:spcAft>
                <a:spcPts val="0"/>
              </a:spcAft>
              <a:buClr>
                <a:schemeClr val="accent2"/>
              </a:buClr>
              <a:buSzPct val="100000"/>
              <a:buChar char="•"/>
            </a:pPr>
            <a:r>
              <a:rPr lang="en-US" dirty="0">
                <a:solidFill>
                  <a:schemeClr val="dk1"/>
                </a:solidFill>
                <a:latin typeface="Garamond"/>
                <a:ea typeface="Garamond"/>
                <a:cs typeface="Garamond"/>
                <a:sym typeface="Garamond"/>
              </a:rPr>
              <a:t>Are some root issues that cause others?</a:t>
            </a:r>
            <a:endParaRPr dirty="0"/>
          </a:p>
          <a:p>
            <a:pPr marL="228600" lvl="0" indent="-228600" algn="l" rtl="0">
              <a:lnSpc>
                <a:spcPct val="90000"/>
              </a:lnSpc>
              <a:spcBef>
                <a:spcPts val="2200"/>
              </a:spcBef>
              <a:spcAft>
                <a:spcPts val="0"/>
              </a:spcAft>
              <a:buClr>
                <a:schemeClr val="accent2"/>
              </a:buClr>
              <a:buSzPct val="100000"/>
              <a:buChar char="•"/>
            </a:pPr>
            <a:r>
              <a:rPr lang="en-US" dirty="0">
                <a:solidFill>
                  <a:schemeClr val="dk1"/>
                </a:solidFill>
                <a:latin typeface="Garamond"/>
                <a:ea typeface="Garamond"/>
                <a:cs typeface="Garamond"/>
                <a:sym typeface="Garamond"/>
              </a:rPr>
              <a:t>What issues would you prioritize based on your understanding of the common good?</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Step #2: Perspectives</a:t>
            </a:r>
            <a:endParaRPr/>
          </a:p>
        </p:txBody>
      </p:sp>
      <p:sp>
        <p:nvSpPr>
          <p:cNvPr id="133" name="Google Shape;1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US" dirty="0">
                <a:solidFill>
                  <a:schemeClr val="dk1"/>
                </a:solidFill>
                <a:latin typeface="Garamond"/>
                <a:ea typeface="Garamond"/>
                <a:cs typeface="Garamond"/>
                <a:sym typeface="Garamond"/>
              </a:rPr>
              <a:t>Who are the people involved in this case?</a:t>
            </a:r>
            <a:endParaRPr dirty="0"/>
          </a:p>
          <a:p>
            <a:pPr marL="228600" lvl="0" indent="-228600" algn="l" rtl="0">
              <a:lnSpc>
                <a:spcPct val="90000"/>
              </a:lnSpc>
              <a:spcBef>
                <a:spcPts val="2200"/>
              </a:spcBef>
              <a:spcAft>
                <a:spcPts val="0"/>
              </a:spcAft>
              <a:buClr>
                <a:schemeClr val="accent2"/>
              </a:buClr>
              <a:buSzPts val="2800"/>
              <a:buChar char="•"/>
            </a:pPr>
            <a:r>
              <a:rPr lang="en-US" dirty="0">
                <a:solidFill>
                  <a:schemeClr val="dk1"/>
                </a:solidFill>
                <a:latin typeface="Garamond"/>
                <a:ea typeface="Garamond"/>
                <a:cs typeface="Garamond"/>
                <a:sym typeface="Garamond"/>
              </a:rPr>
              <a:t>What is important to each group or person involved? (i.e., what do they believe and value?)</a:t>
            </a:r>
            <a:endParaRPr dirty="0"/>
          </a:p>
          <a:p>
            <a:pPr marL="228600" lvl="0" indent="-228600" algn="l" rtl="0">
              <a:lnSpc>
                <a:spcPct val="90000"/>
              </a:lnSpc>
              <a:spcBef>
                <a:spcPts val="2200"/>
              </a:spcBef>
              <a:spcAft>
                <a:spcPts val="0"/>
              </a:spcAft>
              <a:buClr>
                <a:schemeClr val="accent2"/>
              </a:buClr>
              <a:buSzPts val="2800"/>
              <a:buChar char="•"/>
            </a:pPr>
            <a:r>
              <a:rPr lang="en-US" dirty="0">
                <a:solidFill>
                  <a:schemeClr val="dk1"/>
                </a:solidFill>
                <a:latin typeface="Garamond"/>
                <a:ea typeface="Garamond"/>
                <a:cs typeface="Garamond"/>
                <a:sym typeface="Garamond"/>
              </a:rPr>
              <a:t>What do they consider most important?</a:t>
            </a:r>
            <a:endParaRPr dirty="0"/>
          </a:p>
          <a:p>
            <a:pPr marL="228600" lvl="0" indent="-228600" algn="l" rtl="0">
              <a:lnSpc>
                <a:spcPct val="90000"/>
              </a:lnSpc>
              <a:spcBef>
                <a:spcPts val="2200"/>
              </a:spcBef>
              <a:spcAft>
                <a:spcPts val="0"/>
              </a:spcAft>
              <a:buClr>
                <a:schemeClr val="accent2"/>
              </a:buClr>
              <a:buSzPts val="2800"/>
              <a:buChar char="•"/>
            </a:pPr>
            <a:r>
              <a:rPr lang="en-US" dirty="0">
                <a:solidFill>
                  <a:schemeClr val="dk1"/>
                </a:solidFill>
                <a:latin typeface="Garamond"/>
                <a:ea typeface="Garamond"/>
                <a:cs typeface="Garamond"/>
                <a:sym typeface="Garamond"/>
              </a:rPr>
              <a:t>Are there issues of inherent dignity involved?</a:t>
            </a:r>
            <a:endParaRPr dirty="0"/>
          </a:p>
          <a:p>
            <a:pPr marL="228600" lvl="0" indent="-228600" algn="l" rtl="0">
              <a:lnSpc>
                <a:spcPct val="90000"/>
              </a:lnSpc>
              <a:spcBef>
                <a:spcPts val="2200"/>
              </a:spcBef>
              <a:spcAft>
                <a:spcPts val="0"/>
              </a:spcAft>
              <a:buClr>
                <a:schemeClr val="accent2"/>
              </a:buClr>
              <a:buSzPts val="2800"/>
              <a:buChar char="•"/>
            </a:pPr>
            <a:r>
              <a:rPr lang="en-US" dirty="0">
                <a:solidFill>
                  <a:schemeClr val="dk1"/>
                </a:solidFill>
                <a:latin typeface="Garamond"/>
                <a:ea typeface="Garamond"/>
                <a:cs typeface="Garamond"/>
                <a:sym typeface="Garamond"/>
              </a:rPr>
              <a:t>Is there a group whose basic needs for human flourishing are not being met?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Step #3: Knowledge</a:t>
            </a:r>
            <a:endParaRPr/>
          </a:p>
        </p:txBody>
      </p:sp>
      <p:sp>
        <p:nvSpPr>
          <p:cNvPr id="140" name="Google Shape;14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2"/>
              </a:buClr>
              <a:buSzPts val="2800"/>
              <a:buChar char="•"/>
            </a:pPr>
            <a:r>
              <a:rPr lang="en-US">
                <a:solidFill>
                  <a:schemeClr val="dk1"/>
                </a:solidFill>
                <a:latin typeface="Garamond"/>
                <a:ea typeface="Garamond"/>
                <a:cs typeface="Garamond"/>
                <a:sym typeface="Garamond"/>
              </a:rPr>
              <a:t>Based on what you have learned about the common good, what details in the case are important?</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List the critical attributes and explain how each one relates to the scenario.</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What more would you want to know about the situation presented in the case to make the best decision?</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Is there additional information from research or other sources that would equip you to propose more powerful actions for addressing the situation in the case? If so, what?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Step #4: Actions</a:t>
            </a:r>
            <a:endParaRPr/>
          </a:p>
        </p:txBody>
      </p:sp>
      <p:sp>
        <p:nvSpPr>
          <p:cNvPr id="147" name="Google Shape;14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US">
                <a:solidFill>
                  <a:schemeClr val="dk1"/>
                </a:solidFill>
                <a:latin typeface="Garamond"/>
                <a:ea typeface="Garamond"/>
                <a:cs typeface="Garamond"/>
                <a:sym typeface="Garamond"/>
              </a:rPr>
              <a:t>What do you think should be done to improve the situation?</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Why do you think so? What justifications do you have based on your understanding of the common good?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7F77"/>
              </a:buClr>
              <a:buSzPts val="4400"/>
              <a:buFont typeface="Garamond"/>
              <a:buNone/>
            </a:pPr>
            <a:r>
              <a:rPr lang="en-US">
                <a:latin typeface="Garamond"/>
                <a:ea typeface="Garamond"/>
                <a:cs typeface="Garamond"/>
                <a:sym typeface="Garamond"/>
              </a:rPr>
              <a:t>Step #5: Consequences</a:t>
            </a:r>
            <a:endParaRPr/>
          </a:p>
        </p:txBody>
      </p:sp>
      <p:sp>
        <p:nvSpPr>
          <p:cNvPr id="154" name="Google Shape;15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US">
                <a:solidFill>
                  <a:schemeClr val="dk1"/>
                </a:solidFill>
                <a:latin typeface="Garamond"/>
                <a:ea typeface="Garamond"/>
                <a:cs typeface="Garamond"/>
                <a:sym typeface="Garamond"/>
              </a:rPr>
              <a:t>Given the proposal, what are the potential outcomes?</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How does the proposed action achieve the common good?</a:t>
            </a:r>
            <a:endParaRPr/>
          </a:p>
          <a:p>
            <a:pPr marL="228600" lvl="0" indent="-228600" algn="l" rtl="0">
              <a:lnSpc>
                <a:spcPct val="90000"/>
              </a:lnSpc>
              <a:spcBef>
                <a:spcPts val="2200"/>
              </a:spcBef>
              <a:spcAft>
                <a:spcPts val="0"/>
              </a:spcAft>
              <a:buClr>
                <a:schemeClr val="accent2"/>
              </a:buClr>
              <a:buSzPts val="2800"/>
              <a:buChar char="•"/>
            </a:pPr>
            <a:r>
              <a:rPr lang="en-US">
                <a:solidFill>
                  <a:schemeClr val="dk1"/>
                </a:solidFill>
                <a:latin typeface="Garamond"/>
                <a:ea typeface="Garamond"/>
                <a:cs typeface="Garamond"/>
                <a:sym typeface="Garamond"/>
              </a:rPr>
              <a:t>What might be some challenges?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p:nvPr/>
        </p:nvSpPr>
        <p:spPr>
          <a:xfrm>
            <a:off x="0" y="-17356"/>
            <a:ext cx="12192000" cy="6875355"/>
          </a:xfrm>
          <a:prstGeom prst="rect">
            <a:avLst/>
          </a:prstGeom>
          <a:solidFill>
            <a:schemeClr val="dk1"/>
          </a:solidFill>
          <a:ln w="12700" cap="flat" cmpd="sng">
            <a:solidFill>
              <a:srgbClr val="597F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7F77"/>
              </a:solidFill>
              <a:latin typeface="Calibri"/>
              <a:ea typeface="Calibri"/>
              <a:cs typeface="Calibri"/>
              <a:sym typeface="Calibri"/>
            </a:endParaRPr>
          </a:p>
        </p:txBody>
      </p:sp>
      <p:sp>
        <p:nvSpPr>
          <p:cNvPr id="161" name="Google Shape;161;p8"/>
          <p:cNvSpPr txBox="1"/>
          <p:nvPr/>
        </p:nvSpPr>
        <p:spPr>
          <a:xfrm>
            <a:off x="2740550" y="5960821"/>
            <a:ext cx="6710900" cy="495007"/>
          </a:xfrm>
          <a:prstGeom prst="rect">
            <a:avLst/>
          </a:prstGeom>
          <a:noFill/>
          <a:ln>
            <a:noFill/>
          </a:ln>
        </p:spPr>
        <p:txBody>
          <a:bodyPr spcFirstLastPara="1" wrap="square" lIns="0" tIns="3810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aramond"/>
                <a:ea typeface="Garamond"/>
                <a:cs typeface="Garamond"/>
                <a:sym typeface="Garamond"/>
              </a:rPr>
              <a:t>Copyright © 2019 McGrath Institute for Church Life, University of Notre Dame.</a:t>
            </a:r>
            <a:endParaRPr sz="1400" b="0" i="0" u="none" strike="noStrike" cap="none">
              <a:solidFill>
                <a:schemeClr val="dk1"/>
              </a:solidFill>
              <a:latin typeface="Garamond"/>
              <a:ea typeface="Garamond"/>
              <a:cs typeface="Garamond"/>
              <a:sym typeface="Garamond"/>
            </a:endParaRPr>
          </a:p>
          <a:p>
            <a:pPr marL="0" marR="0" lvl="0" indent="0" algn="ctr" rtl="0">
              <a:lnSpc>
                <a:spcPct val="100000"/>
              </a:lnSpc>
              <a:spcBef>
                <a:spcPts val="200"/>
              </a:spcBef>
              <a:spcAft>
                <a:spcPts val="0"/>
              </a:spcAft>
              <a:buNone/>
            </a:pPr>
            <a:r>
              <a:rPr lang="en-US" sz="1400" b="0" i="0" u="none" strike="noStrike" cap="none">
                <a:solidFill>
                  <a:srgbClr val="FFFFFF"/>
                </a:solidFill>
                <a:latin typeface="Garamond"/>
                <a:ea typeface="Garamond"/>
                <a:cs typeface="Garamond"/>
                <a:sym typeface="Garamond"/>
              </a:rPr>
              <a:t>.</a:t>
            </a:r>
            <a:endParaRPr sz="1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LHD Custom Theme">
      <a:dk1>
        <a:srgbClr val="597F77"/>
      </a:dk1>
      <a:lt1>
        <a:srgbClr val="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Widescreen</PresentationFormat>
  <Paragraphs>50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Georgia</vt:lpstr>
      <vt:lpstr>Times</vt:lpstr>
      <vt:lpstr>Garamond</vt:lpstr>
      <vt:lpstr>Calibri</vt:lpstr>
      <vt:lpstr>Arial</vt:lpstr>
      <vt:lpstr>Office Theme</vt:lpstr>
      <vt:lpstr>PowerPoint Presentation</vt:lpstr>
      <vt:lpstr>The Five Steps are: </vt:lpstr>
      <vt:lpstr>Step #1: Issues</vt:lpstr>
      <vt:lpstr>Step #2: Perspectives</vt:lpstr>
      <vt:lpstr>Step #3: Knowledge</vt:lpstr>
      <vt:lpstr>Step #4: Actions</vt:lpstr>
      <vt:lpstr>Step #5: Consequences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hoover</dc:creator>
  <cp:lastModifiedBy>Christina Leblang</cp:lastModifiedBy>
  <cp:revision>1</cp:revision>
  <dcterms:created xsi:type="dcterms:W3CDTF">2019-03-28T15:18:55Z</dcterms:created>
  <dcterms:modified xsi:type="dcterms:W3CDTF">2021-11-17T17:23:06Z</dcterms:modified>
</cp:coreProperties>
</file>